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61" r:id="rId1"/>
  </p:sldMasterIdLst>
  <p:notesMasterIdLst>
    <p:notesMasterId r:id="rId13"/>
  </p:notesMasterIdLst>
  <p:sldIdLst>
    <p:sldId id="297" r:id="rId2"/>
    <p:sldId id="292" r:id="rId3"/>
    <p:sldId id="260" r:id="rId4"/>
    <p:sldId id="300" r:id="rId5"/>
    <p:sldId id="302" r:id="rId6"/>
    <p:sldId id="301" r:id="rId7"/>
    <p:sldId id="304" r:id="rId8"/>
    <p:sldId id="303" r:id="rId9"/>
    <p:sldId id="306" r:id="rId10"/>
    <p:sldId id="305" r:id="rId11"/>
    <p:sldId id="299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Space Grotesk Medium" pitchFamily="2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Mode" id="{FBAC04BA-B92C-FC47-972C-B1B4268589A5}">
          <p14:sldIdLst>
            <p14:sldId id="297"/>
            <p14:sldId id="292"/>
            <p14:sldId id="260"/>
            <p14:sldId id="300"/>
            <p14:sldId id="302"/>
            <p14:sldId id="301"/>
            <p14:sldId id="304"/>
            <p14:sldId id="303"/>
            <p14:sldId id="306"/>
            <p14:sldId id="305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A32562-FBF5-43E5-BF4B-1411CAD12C10}" v="2" dt="2023-12-08T23:15:40.3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81758" autoAdjust="0"/>
  </p:normalViewPr>
  <p:slideViewPr>
    <p:cSldViewPr snapToGrid="0">
      <p:cViewPr varScale="1">
        <p:scale>
          <a:sx n="101" d="100"/>
          <a:sy n="101" d="100"/>
        </p:scale>
        <p:origin x="134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microsoft.com/office/2015/10/relationships/revisionInfo" Target="revisionInfo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61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91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5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076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481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6116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137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80" r:id="rId4"/>
    <p:sldLayoutId id="214748368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reWCF/CoreWC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What’s coming next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 for keyed dependency injection</a:t>
            </a:r>
          </a:p>
          <a:p>
            <a:pPr lvl="1"/>
            <a:r>
              <a:rPr lang="en-US" dirty="0"/>
              <a:t>Can use </a:t>
            </a:r>
            <a:r>
              <a:rPr lang="en-US" dirty="0" err="1"/>
              <a:t>FromKeyedServices</a:t>
            </a:r>
            <a:r>
              <a:rPr lang="en-US" dirty="0"/>
              <a:t> in operation injection</a:t>
            </a:r>
          </a:p>
          <a:p>
            <a:pPr lvl="1"/>
            <a:r>
              <a:rPr lang="en-US" dirty="0"/>
              <a:t>Support for adding </a:t>
            </a:r>
            <a:r>
              <a:rPr lang="en-US" dirty="0" err="1"/>
              <a:t>IServiceBehavior</a:t>
            </a:r>
            <a:r>
              <a:rPr lang="en-US" dirty="0"/>
              <a:t> keyed by service type</a:t>
            </a:r>
          </a:p>
          <a:p>
            <a:pPr lvl="1"/>
            <a:r>
              <a:rPr lang="en-US" dirty="0"/>
              <a:t>Ability to inject </a:t>
            </a:r>
            <a:r>
              <a:rPr lang="en-US" dirty="0" err="1"/>
              <a:t>MessageProperty</a:t>
            </a:r>
            <a:r>
              <a:rPr lang="en-US" dirty="0"/>
              <a:t> into method call</a:t>
            </a:r>
          </a:p>
          <a:p>
            <a:r>
              <a:rPr lang="en-US" dirty="0"/>
              <a:t>Reliable Sessions</a:t>
            </a:r>
          </a:p>
          <a:p>
            <a:r>
              <a:rPr lang="en-US" dirty="0"/>
              <a:t>AOT support – Code generators to remove runtime reflection and invocation from CoreWCF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13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CoreWCF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3258296"/>
            <a:ext cx="11036300" cy="1500187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hlinkClick r:id="rId3"/>
              </a:rPr>
              <a:t>https://github.com/CoreWCF/CoreWCF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>
            <a:normAutofit/>
          </a:bodyPr>
          <a:lstStyle/>
          <a:p>
            <a:r>
              <a:rPr lang="en-US" b="1" i="0" u="none" strike="noStrike" dirty="0">
                <a:effectLst/>
                <a:latin typeface="var(--title-font-family)"/>
              </a:rPr>
              <a:t>CoreWCF</a:t>
            </a:r>
            <a:br>
              <a:rPr lang="en-US" b="1" i="0" u="none" strike="noStrike" dirty="0">
                <a:effectLst/>
                <a:latin typeface="var(--title-font-family)"/>
              </a:rPr>
            </a:br>
            <a:r>
              <a:rPr lang="en-US" sz="3600" b="1" i="0" u="none" strike="noStrike" dirty="0">
                <a:effectLst/>
                <a:latin typeface="var(--title-font-family)"/>
              </a:rPr>
              <a:t>It’s not just for modernizing old WCF apps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r>
              <a:rPr lang="en-US" dirty="0"/>
              <a:t>Matt Connew</a:t>
            </a:r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4"/>
            <a:ext cx="10858500" cy="4422775"/>
          </a:xfrm>
        </p:spPr>
        <p:txBody>
          <a:bodyPr>
            <a:normAutofit/>
          </a:bodyPr>
          <a:lstStyle/>
          <a:p>
            <a:r>
              <a:rPr lang="en-US" sz="3600" dirty="0"/>
              <a:t>Dependency Injection support</a:t>
            </a:r>
          </a:p>
          <a:p>
            <a:r>
              <a:rPr lang="en-US" sz="3600" dirty="0"/>
              <a:t>ASP.NET Core Authorization integration</a:t>
            </a:r>
          </a:p>
          <a:p>
            <a:r>
              <a:rPr lang="en-US" sz="3600" dirty="0"/>
              <a:t>New Message Queue options to replace MSMQ</a:t>
            </a:r>
          </a:p>
          <a:p>
            <a:r>
              <a:rPr lang="en-US" sz="3600" dirty="0"/>
              <a:t>What’s coming next</a:t>
            </a:r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Dependency Injection Support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Service type can be pulled from DI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IServiceBehavior</a:t>
            </a:r>
            <a:r>
              <a:rPr lang="en-US" dirty="0"/>
              <a:t> can be injected into DI – implement </a:t>
            </a:r>
            <a:r>
              <a:rPr lang="en-US" dirty="0" err="1"/>
              <a:t>ICloneable</a:t>
            </a:r>
            <a:r>
              <a:rPr lang="en-US" dirty="0"/>
              <a:t> if you want to customize per service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Service operations methods can have objects injected – make the implementation partial for code generation back fill of interface method</a:t>
            </a:r>
          </a:p>
          <a:p>
            <a:pPr lvl="1"/>
            <a:r>
              <a:rPr lang="en-US" dirty="0"/>
              <a:t>[</a:t>
            </a:r>
            <a:r>
              <a:rPr lang="en-US" dirty="0" err="1"/>
              <a:t>FromServices</a:t>
            </a:r>
            <a:r>
              <a:rPr lang="en-US" dirty="0"/>
              <a:t>] or [Injected]</a:t>
            </a:r>
          </a:p>
        </p:txBody>
      </p:sp>
    </p:spTree>
    <p:extLst>
      <p:ext uri="{BB962C8B-B14F-4D97-AF65-F5344CB8AC3E}">
        <p14:creationId xmlns:p14="http://schemas.microsoft.com/office/powerpoint/2010/main" val="1169248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4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sz="4400" dirty="0"/>
              <a:t>ASP.NET Core Authorization integration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Authorization configuration is all done in ASP.NET Core</a:t>
            </a:r>
          </a:p>
          <a:p>
            <a:endParaRPr lang="en-US" dirty="0"/>
          </a:p>
          <a:p>
            <a:r>
              <a:rPr lang="en-US" dirty="0"/>
              <a:t>Support for Authorization attribute – Policy property only, can’t specify Roles or </a:t>
            </a:r>
            <a:r>
              <a:rPr lang="en-US" dirty="0" err="1"/>
              <a:t>AuthenticationSchemes</a:t>
            </a:r>
            <a:endParaRPr lang="en-US" dirty="0"/>
          </a:p>
          <a:p>
            <a:endParaRPr lang="en-US" dirty="0"/>
          </a:p>
          <a:p>
            <a:r>
              <a:rPr lang="en-US" dirty="0"/>
              <a:t>No support for </a:t>
            </a:r>
            <a:r>
              <a:rPr lang="en-US" dirty="0" err="1"/>
              <a:t>AllowAnonymous</a:t>
            </a:r>
            <a:r>
              <a:rPr lang="en-US" dirty="0"/>
              <a:t> attribute – use second endpoint with binding configured to not require credentials</a:t>
            </a:r>
          </a:p>
        </p:txBody>
      </p:sp>
    </p:spTree>
    <p:extLst>
      <p:ext uri="{BB962C8B-B14F-4D97-AF65-F5344CB8AC3E}">
        <p14:creationId xmlns:p14="http://schemas.microsoft.com/office/powerpoint/2010/main" val="2662623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631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sz="4400" dirty="0"/>
              <a:t>Message Queue options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MSMQ requires running a VM in the cloud. High availability is complicated to set up. Clients must be running Windows.</a:t>
            </a:r>
          </a:p>
          <a:p>
            <a:r>
              <a:rPr lang="en-US" dirty="0"/>
              <a:t>CoreWCF has support for the following Queue services:</a:t>
            </a:r>
          </a:p>
          <a:p>
            <a:pPr lvl="1"/>
            <a:r>
              <a:rPr lang="en-US" dirty="0"/>
              <a:t>Provided by CoreWCF:</a:t>
            </a:r>
          </a:p>
          <a:p>
            <a:pPr lvl="1"/>
            <a:r>
              <a:rPr lang="en-US" dirty="0"/>
              <a:t>AMQP – uses RabbitMQ libraries to communicate</a:t>
            </a:r>
          </a:p>
          <a:p>
            <a:pPr lvl="1"/>
            <a:r>
              <a:rPr lang="en-US" dirty="0"/>
              <a:t>Kafka – uses Confluent libraries to communicate</a:t>
            </a:r>
          </a:p>
          <a:p>
            <a:pPr lvl="1"/>
            <a:r>
              <a:rPr lang="en-US" dirty="0"/>
              <a:t>MSMQ – currently in preview but functional</a:t>
            </a:r>
          </a:p>
          <a:p>
            <a:pPr lvl="1"/>
            <a:r>
              <a:rPr lang="en-US" dirty="0"/>
              <a:t>Provided by platform owners:</a:t>
            </a:r>
          </a:p>
          <a:p>
            <a:pPr lvl="1"/>
            <a:r>
              <a:rPr lang="en-US" dirty="0"/>
              <a:t>AWS SQS – via NuGet packages provided by Amazon AWS</a:t>
            </a:r>
          </a:p>
          <a:p>
            <a:pPr lvl="1"/>
            <a:r>
              <a:rPr lang="en-US" dirty="0"/>
              <a:t>Azure AQS support coming soon - via </a:t>
            </a:r>
            <a:r>
              <a:rPr lang="en-US" dirty="0" err="1"/>
              <a:t>Nuget</a:t>
            </a:r>
            <a:r>
              <a:rPr lang="en-US" dirty="0"/>
              <a:t> packages provided by Azure</a:t>
            </a:r>
          </a:p>
        </p:txBody>
      </p:sp>
    </p:spTree>
    <p:extLst>
      <p:ext uri="{BB962C8B-B14F-4D97-AF65-F5344CB8AC3E}">
        <p14:creationId xmlns:p14="http://schemas.microsoft.com/office/powerpoint/2010/main" val="4068698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010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0</TotalTime>
  <Words>283</Words>
  <Application>Microsoft Office PowerPoint</Application>
  <PresentationFormat>Widescreen</PresentationFormat>
  <Paragraphs>49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Space Grotesk Medium</vt:lpstr>
      <vt:lpstr>var(--title-font-family)</vt:lpstr>
      <vt:lpstr>Open Sans</vt:lpstr>
      <vt:lpstr>Arial</vt:lpstr>
      <vt:lpstr>Calibri</vt:lpstr>
      <vt:lpstr>1_Office Theme</vt:lpstr>
      <vt:lpstr>PowerPoint Presentation</vt:lpstr>
      <vt:lpstr>CoreWCF It’s not just for modernizing old WCF apps</vt:lpstr>
      <vt:lpstr>Agenda</vt:lpstr>
      <vt:lpstr>Dependency Injection Support</vt:lpstr>
      <vt:lpstr>Demo</vt:lpstr>
      <vt:lpstr>ASP.NET Core Authorization integration</vt:lpstr>
      <vt:lpstr>Demo</vt:lpstr>
      <vt:lpstr>Message Queue options</vt:lpstr>
      <vt:lpstr>Demo</vt:lpstr>
      <vt:lpstr>What’s coming next</vt:lpstr>
      <vt:lpstr>CoreWCF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2023-12-08T23:15:40Z</dcterms:created>
  <dcterms:modified xsi:type="dcterms:W3CDTF">2023-12-08T23:15:51Z</dcterms:modified>
</cp:coreProperties>
</file>

<file path=docProps/thumbnail.jpeg>
</file>